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3"/>
  </p:notesMasterIdLst>
  <p:sldIdLst>
    <p:sldId id="256" r:id="rId2"/>
  </p:sldIdLst>
  <p:sldSz cx="7307263" cy="3276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765"/>
    <p:restoredTop sz="94689"/>
  </p:normalViewPr>
  <p:slideViewPr>
    <p:cSldViewPr snapToGrid="0" snapToObjects="1">
      <p:cViewPr>
        <p:scale>
          <a:sx n="100" d="100"/>
          <a:sy n="100" d="100"/>
        </p:scale>
        <p:origin x="2408" y="1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2E8831-F9C1-F045-82F5-BEA211A2FAB8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-11113" y="1143000"/>
            <a:ext cx="6880226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A367E0-989A-CD41-B81F-B29517574F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4823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1pPr>
    <a:lvl2pPr marL="277292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2pPr>
    <a:lvl3pPr marL="554584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3pPr>
    <a:lvl4pPr marL="831875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4pPr>
    <a:lvl5pPr marL="1109167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5pPr>
    <a:lvl6pPr marL="1386459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6pPr>
    <a:lvl7pPr marL="1663751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7pPr>
    <a:lvl8pPr marL="1941043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8pPr>
    <a:lvl9pPr marL="2218334" algn="l" defTabSz="554584" rtl="0" eaLnBrk="1" latinLnBrk="0" hangingPunct="1">
      <a:defRPr sz="728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-11113" y="1143000"/>
            <a:ext cx="6880226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BA367E0-989A-CD41-B81F-B29517574F6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5426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3408" y="536240"/>
            <a:ext cx="5480447" cy="1140742"/>
          </a:xfrm>
        </p:spPr>
        <p:txBody>
          <a:bodyPr anchor="b"/>
          <a:lstStyle>
            <a:lvl1pPr algn="ctr">
              <a:defRPr sz="28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13408" y="1720974"/>
            <a:ext cx="5480447" cy="791086"/>
          </a:xfrm>
        </p:spPr>
        <p:txBody>
          <a:bodyPr/>
          <a:lstStyle>
            <a:lvl1pPr marL="0" indent="0" algn="ctr">
              <a:buNone/>
              <a:defRPr sz="1147"/>
            </a:lvl1pPr>
            <a:lvl2pPr marL="218450" indent="0" algn="ctr">
              <a:buNone/>
              <a:defRPr sz="956"/>
            </a:lvl2pPr>
            <a:lvl3pPr marL="436900" indent="0" algn="ctr">
              <a:buNone/>
              <a:defRPr sz="860"/>
            </a:lvl3pPr>
            <a:lvl4pPr marL="655350" indent="0" algn="ctr">
              <a:buNone/>
              <a:defRPr sz="764"/>
            </a:lvl4pPr>
            <a:lvl5pPr marL="873801" indent="0" algn="ctr">
              <a:buNone/>
              <a:defRPr sz="764"/>
            </a:lvl5pPr>
            <a:lvl6pPr marL="1092251" indent="0" algn="ctr">
              <a:buNone/>
              <a:defRPr sz="764"/>
            </a:lvl6pPr>
            <a:lvl7pPr marL="1310701" indent="0" algn="ctr">
              <a:buNone/>
              <a:defRPr sz="764"/>
            </a:lvl7pPr>
            <a:lvl8pPr marL="1529151" indent="0" algn="ctr">
              <a:buNone/>
              <a:defRPr sz="764"/>
            </a:lvl8pPr>
            <a:lvl9pPr marL="1747601" indent="0" algn="ctr">
              <a:buNone/>
              <a:defRPr sz="764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221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686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229260" y="174449"/>
            <a:ext cx="1575629" cy="2776767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2374" y="174449"/>
            <a:ext cx="4635545" cy="2776767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7816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72401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8569" y="816875"/>
            <a:ext cx="6302514" cy="1362974"/>
          </a:xfrm>
        </p:spPr>
        <p:txBody>
          <a:bodyPr anchor="b"/>
          <a:lstStyle>
            <a:lvl1pPr>
              <a:defRPr sz="2867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569" y="2192744"/>
            <a:ext cx="6302514" cy="716756"/>
          </a:xfrm>
        </p:spPr>
        <p:txBody>
          <a:bodyPr/>
          <a:lstStyle>
            <a:lvl1pPr marL="0" indent="0">
              <a:buNone/>
              <a:defRPr sz="1147">
                <a:solidFill>
                  <a:schemeClr val="tx1">
                    <a:tint val="75000"/>
                  </a:schemeClr>
                </a:solidFill>
              </a:defRPr>
            </a:lvl1pPr>
            <a:lvl2pPr marL="218450" indent="0">
              <a:buNone/>
              <a:defRPr sz="956">
                <a:solidFill>
                  <a:schemeClr val="tx1">
                    <a:tint val="75000"/>
                  </a:schemeClr>
                </a:solidFill>
              </a:defRPr>
            </a:lvl2pPr>
            <a:lvl3pPr marL="436900" indent="0">
              <a:buNone/>
              <a:defRPr sz="860">
                <a:solidFill>
                  <a:schemeClr val="tx1">
                    <a:tint val="75000"/>
                  </a:schemeClr>
                </a:solidFill>
              </a:defRPr>
            </a:lvl3pPr>
            <a:lvl4pPr marL="655350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4pPr>
            <a:lvl5pPr marL="873801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5pPr>
            <a:lvl6pPr marL="1092251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6pPr>
            <a:lvl7pPr marL="1310701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7pPr>
            <a:lvl8pPr marL="1529151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8pPr>
            <a:lvl9pPr marL="1747601" indent="0">
              <a:buNone/>
              <a:defRPr sz="76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646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2374" y="872243"/>
            <a:ext cx="3105587" cy="2078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99302" y="872243"/>
            <a:ext cx="3105587" cy="2078973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374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326" y="174449"/>
            <a:ext cx="6302514" cy="6333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3327" y="803222"/>
            <a:ext cx="3091314" cy="393647"/>
          </a:xfrm>
        </p:spPr>
        <p:txBody>
          <a:bodyPr anchor="b"/>
          <a:lstStyle>
            <a:lvl1pPr marL="0" indent="0">
              <a:buNone/>
              <a:defRPr sz="1147" b="1"/>
            </a:lvl1pPr>
            <a:lvl2pPr marL="218450" indent="0">
              <a:buNone/>
              <a:defRPr sz="956" b="1"/>
            </a:lvl2pPr>
            <a:lvl3pPr marL="436900" indent="0">
              <a:buNone/>
              <a:defRPr sz="860" b="1"/>
            </a:lvl3pPr>
            <a:lvl4pPr marL="655350" indent="0">
              <a:buNone/>
              <a:defRPr sz="764" b="1"/>
            </a:lvl4pPr>
            <a:lvl5pPr marL="873801" indent="0">
              <a:buNone/>
              <a:defRPr sz="764" b="1"/>
            </a:lvl5pPr>
            <a:lvl6pPr marL="1092251" indent="0">
              <a:buNone/>
              <a:defRPr sz="764" b="1"/>
            </a:lvl6pPr>
            <a:lvl7pPr marL="1310701" indent="0">
              <a:buNone/>
              <a:defRPr sz="764" b="1"/>
            </a:lvl7pPr>
            <a:lvl8pPr marL="1529151" indent="0">
              <a:buNone/>
              <a:defRPr sz="764" b="1"/>
            </a:lvl8pPr>
            <a:lvl9pPr marL="1747601" indent="0">
              <a:buNone/>
              <a:defRPr sz="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3327" y="1196869"/>
            <a:ext cx="3091314" cy="17604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99302" y="803222"/>
            <a:ext cx="3106539" cy="393647"/>
          </a:xfrm>
        </p:spPr>
        <p:txBody>
          <a:bodyPr anchor="b"/>
          <a:lstStyle>
            <a:lvl1pPr marL="0" indent="0">
              <a:buNone/>
              <a:defRPr sz="1147" b="1"/>
            </a:lvl1pPr>
            <a:lvl2pPr marL="218450" indent="0">
              <a:buNone/>
              <a:defRPr sz="956" b="1"/>
            </a:lvl2pPr>
            <a:lvl3pPr marL="436900" indent="0">
              <a:buNone/>
              <a:defRPr sz="860" b="1"/>
            </a:lvl3pPr>
            <a:lvl4pPr marL="655350" indent="0">
              <a:buNone/>
              <a:defRPr sz="764" b="1"/>
            </a:lvl4pPr>
            <a:lvl5pPr marL="873801" indent="0">
              <a:buNone/>
              <a:defRPr sz="764" b="1"/>
            </a:lvl5pPr>
            <a:lvl6pPr marL="1092251" indent="0">
              <a:buNone/>
              <a:defRPr sz="764" b="1"/>
            </a:lvl6pPr>
            <a:lvl7pPr marL="1310701" indent="0">
              <a:buNone/>
              <a:defRPr sz="764" b="1"/>
            </a:lvl7pPr>
            <a:lvl8pPr marL="1529151" indent="0">
              <a:buNone/>
              <a:defRPr sz="764" b="1"/>
            </a:lvl8pPr>
            <a:lvl9pPr marL="1747601" indent="0">
              <a:buNone/>
              <a:defRPr sz="764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99302" y="1196869"/>
            <a:ext cx="3106539" cy="17604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961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0809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77436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327" y="218440"/>
            <a:ext cx="2356782" cy="764540"/>
          </a:xfrm>
        </p:spPr>
        <p:txBody>
          <a:bodyPr anchor="b"/>
          <a:lstStyle>
            <a:lvl1pPr>
              <a:defRPr sz="152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06538" y="471770"/>
            <a:ext cx="3699302" cy="2328510"/>
          </a:xfrm>
        </p:spPr>
        <p:txBody>
          <a:bodyPr/>
          <a:lstStyle>
            <a:lvl1pPr>
              <a:defRPr sz="1529"/>
            </a:lvl1pPr>
            <a:lvl2pPr>
              <a:defRPr sz="1338"/>
            </a:lvl2pPr>
            <a:lvl3pPr>
              <a:defRPr sz="1147"/>
            </a:lvl3pPr>
            <a:lvl4pPr>
              <a:defRPr sz="956"/>
            </a:lvl4pPr>
            <a:lvl5pPr>
              <a:defRPr sz="956"/>
            </a:lvl5pPr>
            <a:lvl6pPr>
              <a:defRPr sz="956"/>
            </a:lvl6pPr>
            <a:lvl7pPr>
              <a:defRPr sz="956"/>
            </a:lvl7pPr>
            <a:lvl8pPr>
              <a:defRPr sz="956"/>
            </a:lvl8pPr>
            <a:lvl9pPr>
              <a:defRPr sz="956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327" y="982980"/>
            <a:ext cx="2356782" cy="1821092"/>
          </a:xfrm>
        </p:spPr>
        <p:txBody>
          <a:bodyPr/>
          <a:lstStyle>
            <a:lvl1pPr marL="0" indent="0">
              <a:buNone/>
              <a:defRPr sz="764"/>
            </a:lvl1pPr>
            <a:lvl2pPr marL="218450" indent="0">
              <a:buNone/>
              <a:defRPr sz="669"/>
            </a:lvl2pPr>
            <a:lvl3pPr marL="436900" indent="0">
              <a:buNone/>
              <a:defRPr sz="573"/>
            </a:lvl3pPr>
            <a:lvl4pPr marL="655350" indent="0">
              <a:buNone/>
              <a:defRPr sz="478"/>
            </a:lvl4pPr>
            <a:lvl5pPr marL="873801" indent="0">
              <a:buNone/>
              <a:defRPr sz="478"/>
            </a:lvl5pPr>
            <a:lvl6pPr marL="1092251" indent="0">
              <a:buNone/>
              <a:defRPr sz="478"/>
            </a:lvl6pPr>
            <a:lvl7pPr marL="1310701" indent="0">
              <a:buNone/>
              <a:defRPr sz="478"/>
            </a:lvl7pPr>
            <a:lvl8pPr marL="1529151" indent="0">
              <a:buNone/>
              <a:defRPr sz="478"/>
            </a:lvl8pPr>
            <a:lvl9pPr marL="1747601" indent="0">
              <a:buNone/>
              <a:defRPr sz="4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546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327" y="218440"/>
            <a:ext cx="2356782" cy="764540"/>
          </a:xfrm>
        </p:spPr>
        <p:txBody>
          <a:bodyPr anchor="b"/>
          <a:lstStyle>
            <a:lvl1pPr>
              <a:defRPr sz="1529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106538" y="471770"/>
            <a:ext cx="3699302" cy="2328510"/>
          </a:xfrm>
        </p:spPr>
        <p:txBody>
          <a:bodyPr anchor="t"/>
          <a:lstStyle>
            <a:lvl1pPr marL="0" indent="0">
              <a:buNone/>
              <a:defRPr sz="1529"/>
            </a:lvl1pPr>
            <a:lvl2pPr marL="218450" indent="0">
              <a:buNone/>
              <a:defRPr sz="1338"/>
            </a:lvl2pPr>
            <a:lvl3pPr marL="436900" indent="0">
              <a:buNone/>
              <a:defRPr sz="1147"/>
            </a:lvl3pPr>
            <a:lvl4pPr marL="655350" indent="0">
              <a:buNone/>
              <a:defRPr sz="956"/>
            </a:lvl4pPr>
            <a:lvl5pPr marL="873801" indent="0">
              <a:buNone/>
              <a:defRPr sz="956"/>
            </a:lvl5pPr>
            <a:lvl6pPr marL="1092251" indent="0">
              <a:buNone/>
              <a:defRPr sz="956"/>
            </a:lvl6pPr>
            <a:lvl7pPr marL="1310701" indent="0">
              <a:buNone/>
              <a:defRPr sz="956"/>
            </a:lvl7pPr>
            <a:lvl8pPr marL="1529151" indent="0">
              <a:buNone/>
              <a:defRPr sz="956"/>
            </a:lvl8pPr>
            <a:lvl9pPr marL="1747601" indent="0">
              <a:buNone/>
              <a:defRPr sz="956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327" y="982980"/>
            <a:ext cx="2356782" cy="1821092"/>
          </a:xfrm>
        </p:spPr>
        <p:txBody>
          <a:bodyPr/>
          <a:lstStyle>
            <a:lvl1pPr marL="0" indent="0">
              <a:buNone/>
              <a:defRPr sz="764"/>
            </a:lvl1pPr>
            <a:lvl2pPr marL="218450" indent="0">
              <a:buNone/>
              <a:defRPr sz="669"/>
            </a:lvl2pPr>
            <a:lvl3pPr marL="436900" indent="0">
              <a:buNone/>
              <a:defRPr sz="573"/>
            </a:lvl3pPr>
            <a:lvl4pPr marL="655350" indent="0">
              <a:buNone/>
              <a:defRPr sz="478"/>
            </a:lvl4pPr>
            <a:lvl5pPr marL="873801" indent="0">
              <a:buNone/>
              <a:defRPr sz="478"/>
            </a:lvl5pPr>
            <a:lvl6pPr marL="1092251" indent="0">
              <a:buNone/>
              <a:defRPr sz="478"/>
            </a:lvl6pPr>
            <a:lvl7pPr marL="1310701" indent="0">
              <a:buNone/>
              <a:defRPr sz="478"/>
            </a:lvl7pPr>
            <a:lvl8pPr marL="1529151" indent="0">
              <a:buNone/>
              <a:defRPr sz="478"/>
            </a:lvl8pPr>
            <a:lvl9pPr marL="1747601" indent="0">
              <a:buNone/>
              <a:defRPr sz="478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272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2375" y="174449"/>
            <a:ext cx="6302514" cy="6333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2375" y="872243"/>
            <a:ext cx="6302514" cy="20789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02374" y="3036923"/>
            <a:ext cx="1644134" cy="174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C5EE00-F67B-3C4C-BA56-7DAD6FAADA86}" type="datetimeFigureOut">
              <a:rPr lang="en-US" smtClean="0"/>
              <a:t>10/29/19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420531" y="3036923"/>
            <a:ext cx="2466201" cy="174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160755" y="3036923"/>
            <a:ext cx="1644134" cy="174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2993A0-35FC-2C46-AB29-2B1911A03E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753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436900" rtl="0" eaLnBrk="1" latinLnBrk="0" hangingPunct="1">
        <a:lnSpc>
          <a:spcPct val="90000"/>
        </a:lnSpc>
        <a:spcBef>
          <a:spcPct val="0"/>
        </a:spcBef>
        <a:buNone/>
        <a:defRPr sz="210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225" indent="-109225" algn="l" defTabSz="436900" rtl="0" eaLnBrk="1" latinLnBrk="0" hangingPunct="1">
        <a:lnSpc>
          <a:spcPct val="90000"/>
        </a:lnSpc>
        <a:spcBef>
          <a:spcPts val="478"/>
        </a:spcBef>
        <a:buFont typeface="Arial" panose="020B0604020202020204" pitchFamily="34" charset="0"/>
        <a:buChar char="•"/>
        <a:defRPr sz="1338" kern="1200">
          <a:solidFill>
            <a:schemeClr val="tx1"/>
          </a:solidFill>
          <a:latin typeface="+mn-lt"/>
          <a:ea typeface="+mn-ea"/>
          <a:cs typeface="+mn-cs"/>
        </a:defRPr>
      </a:lvl1pPr>
      <a:lvl2pPr marL="327675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1147" kern="1200">
          <a:solidFill>
            <a:schemeClr val="tx1"/>
          </a:solidFill>
          <a:latin typeface="+mn-lt"/>
          <a:ea typeface="+mn-ea"/>
          <a:cs typeface="+mn-cs"/>
        </a:defRPr>
      </a:lvl2pPr>
      <a:lvl3pPr marL="546125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956" kern="1200">
          <a:solidFill>
            <a:schemeClr val="tx1"/>
          </a:solidFill>
          <a:latin typeface="+mn-lt"/>
          <a:ea typeface="+mn-ea"/>
          <a:cs typeface="+mn-cs"/>
        </a:defRPr>
      </a:lvl3pPr>
      <a:lvl4pPr marL="76457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4pPr>
      <a:lvl5pPr marL="98302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5pPr>
      <a:lvl6pPr marL="120147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6pPr>
      <a:lvl7pPr marL="141992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7pPr>
      <a:lvl8pPr marL="163837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8pPr>
      <a:lvl9pPr marL="1856826" indent="-109225" algn="l" defTabSz="436900" rtl="0" eaLnBrk="1" latinLnBrk="0" hangingPunct="1">
        <a:lnSpc>
          <a:spcPct val="90000"/>
        </a:lnSpc>
        <a:spcBef>
          <a:spcPts val="239"/>
        </a:spcBef>
        <a:buFont typeface="Arial" panose="020B0604020202020204" pitchFamily="34" charset="0"/>
        <a:buChar char="•"/>
        <a:defRPr sz="8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1pPr>
      <a:lvl2pPr marL="218450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2pPr>
      <a:lvl3pPr marL="436900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3pPr>
      <a:lvl4pPr marL="655350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4pPr>
      <a:lvl5pPr marL="873801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5pPr>
      <a:lvl6pPr marL="1092251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6pPr>
      <a:lvl7pPr marL="1310701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7pPr>
      <a:lvl8pPr marL="1529151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8pPr>
      <a:lvl9pPr marL="1747601" algn="l" defTabSz="436900" rtl="0" eaLnBrk="1" latinLnBrk="0" hangingPunct="1">
        <a:defRPr sz="8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raphic 40">
            <a:extLst>
              <a:ext uri="{FF2B5EF4-FFF2-40B4-BE49-F238E27FC236}">
                <a16:creationId xmlns:a16="http://schemas.microsoft.com/office/drawing/2014/main" id="{02653FCC-2695-6B4A-8FDF-2EFEC412AF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2381" y="0"/>
            <a:ext cx="7302500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1416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734</TotalTime>
  <Words>1</Words>
  <Application>Microsoft Macintosh PowerPoint</Application>
  <PresentationFormat>Custom</PresentationFormat>
  <Paragraphs>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32</cp:revision>
  <cp:lastPrinted>2019-10-28T17:44:26Z</cp:lastPrinted>
  <dcterms:created xsi:type="dcterms:W3CDTF">2019-09-30T09:46:22Z</dcterms:created>
  <dcterms:modified xsi:type="dcterms:W3CDTF">2019-10-29T15:52:47Z</dcterms:modified>
</cp:coreProperties>
</file>

<file path=docProps/thumbnail.jpeg>
</file>